
<file path=[Content_Types].xml><?xml version="1.0" encoding="utf-8"?>
<Types xmlns="http://schemas.openxmlformats.org/package/2006/content-types">
  <Default Extension="bin" ContentType="image/unknown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7" r:id="rId3"/>
    <p:sldId id="264" r:id="rId4"/>
    <p:sldId id="263" r:id="rId5"/>
    <p:sldId id="266" r:id="rId6"/>
    <p:sldId id="279" r:id="rId7"/>
    <p:sldId id="280" r:id="rId8"/>
    <p:sldId id="275" r:id="rId9"/>
    <p:sldId id="276" r:id="rId10"/>
    <p:sldId id="277" r:id="rId11"/>
    <p:sldId id="278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bin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in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in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in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in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in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in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in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in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in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in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Révisions d’orthographe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1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6F48D50-7807-4884-9686-B8AB14027D0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20" t="50000"/>
          <a:stretch/>
        </p:blipFill>
        <p:spPr>
          <a:xfrm>
            <a:off x="3835034" y="3620071"/>
            <a:ext cx="4521931" cy="2150613"/>
          </a:xfrm>
          <a:prstGeom prst="rect">
            <a:avLst/>
          </a:prstGeom>
        </p:spPr>
      </p:pic>
      <p:grpSp>
        <p:nvGrpSpPr>
          <p:cNvPr id="12" name="Groupe 11">
            <a:extLst>
              <a:ext uri="{FF2B5EF4-FFF2-40B4-BE49-F238E27FC236}">
                <a16:creationId xmlns:a16="http://schemas.microsoft.com/office/drawing/2014/main" id="{A9CD854C-19BA-4BC7-8A14-0A6C3E996503}"/>
              </a:ext>
            </a:extLst>
          </p:cNvPr>
          <p:cNvGrpSpPr/>
          <p:nvPr/>
        </p:nvGrpSpPr>
        <p:grpSpPr>
          <a:xfrm>
            <a:off x="8990783" y="3672135"/>
            <a:ext cx="2310384" cy="2134901"/>
            <a:chOff x="8990783" y="3672135"/>
            <a:chExt cx="2310384" cy="2134901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9676E6C8-42CC-48AA-8476-F243C0C953E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68519">
              <a:off x="9620593" y="3672135"/>
              <a:ext cx="1050765" cy="1306651"/>
            </a:xfrm>
            <a:prstGeom prst="rect">
              <a:avLst/>
            </a:prstGeom>
          </p:spPr>
        </p:pic>
        <p:sp>
          <p:nvSpPr>
            <p:cNvPr id="18" name="Sous-titre 2">
              <a:extLst>
                <a:ext uri="{FF2B5EF4-FFF2-40B4-BE49-F238E27FC236}">
                  <a16:creationId xmlns:a16="http://schemas.microsoft.com/office/drawing/2014/main" id="{F9DCA446-05DC-4D45-BB04-A07B023E2BFB}"/>
                </a:ext>
              </a:extLst>
            </p:cNvPr>
            <p:cNvSpPr txBox="1">
              <a:spLocks/>
            </p:cNvSpPr>
            <p:nvPr/>
          </p:nvSpPr>
          <p:spPr>
            <a:xfrm>
              <a:off x="8990783" y="5014874"/>
              <a:ext cx="2310384" cy="79216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2800" b="1" dirty="0">
                  <a:solidFill>
                    <a:srgbClr val="FF0000"/>
                  </a:solidFill>
                </a:rPr>
                <a:t>Temps limité !</a:t>
              </a: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D718FD2A-782A-42C1-97DF-25B26054850E}"/>
              </a:ext>
            </a:extLst>
          </p:cNvPr>
          <p:cNvSpPr/>
          <p:nvPr/>
        </p:nvSpPr>
        <p:spPr>
          <a:xfrm rot="20314771">
            <a:off x="923411" y="25014"/>
            <a:ext cx="908657" cy="10753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94064F68-2A78-F38D-423E-9178AD8100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244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Mets au féminin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638" y="1677540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enfant sage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chanteur heureux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B657301-BDCE-65B7-BCDB-B5C17B1050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5011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  <a:r>
              <a:rPr lang="fr-FR" sz="3600" dirty="0"/>
              <a:t> enfant sage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  <a:r>
              <a:rPr lang="fr-FR" sz="3600" dirty="0"/>
              <a:t> chanteu</a:t>
            </a:r>
            <a:r>
              <a:rPr lang="fr-FR" sz="3600" dirty="0">
                <a:solidFill>
                  <a:srgbClr val="FF0000"/>
                </a:solidFill>
              </a:rPr>
              <a:t>se</a:t>
            </a:r>
            <a:r>
              <a:rPr lang="fr-FR" sz="3600" dirty="0"/>
              <a:t> heureu</a:t>
            </a:r>
            <a:r>
              <a:rPr lang="fr-FR" sz="3600" dirty="0">
                <a:solidFill>
                  <a:srgbClr val="FF0000"/>
                </a:solidFill>
              </a:rPr>
              <a:t>se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526B659-101C-BE87-6F5C-66773FD59C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923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Mets au pluriel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638" y="1677540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un chien gentil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/>
              <a:t>une belle jupe</a:t>
            </a:r>
          </a:p>
          <a:p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65A439A-2724-48BE-9952-39821EE68BF1}"/>
              </a:ext>
            </a:extLst>
          </p:cNvPr>
          <p:cNvSpPr/>
          <p:nvPr/>
        </p:nvSpPr>
        <p:spPr>
          <a:xfrm rot="195535">
            <a:off x="546124" y="495062"/>
            <a:ext cx="548370" cy="5981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71A690C-0020-8B93-52AB-E6DB3B701A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223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</a:rPr>
              <a:t>des</a:t>
            </a:r>
            <a:r>
              <a:rPr lang="fr-FR" sz="3600" dirty="0"/>
              <a:t> chien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 gentil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</a:p>
          <a:p>
            <a:endParaRPr lang="fr-FR" sz="36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</a:rPr>
              <a:t>des</a:t>
            </a:r>
            <a:r>
              <a:rPr lang="fr-FR" sz="3600" dirty="0"/>
              <a:t> belle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 jupe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</a:p>
          <a:p>
            <a:pPr marL="0" indent="0">
              <a:buNone/>
            </a:pPr>
            <a:endParaRPr lang="fr-FR" sz="36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C50689D-51A9-4405-99D1-70BE6F065164}"/>
              </a:ext>
            </a:extLst>
          </p:cNvPr>
          <p:cNvSpPr/>
          <p:nvPr/>
        </p:nvSpPr>
        <p:spPr>
          <a:xfrm rot="195535">
            <a:off x="546124" y="495062"/>
            <a:ext cx="548370" cy="5981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2942F767-65B2-6CD1-F97D-6CF792F0FC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142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Mets au pluriel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638" y="1677540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un château ancien</a:t>
            </a:r>
          </a:p>
          <a:p>
            <a:endParaRPr lang="fr-FR" sz="3600" dirty="0"/>
          </a:p>
          <a:p>
            <a:pPr marL="0" indent="0">
              <a:buNone/>
            </a:pPr>
            <a:r>
              <a:rPr lang="fr-FR" sz="3600" dirty="0"/>
              <a:t>un gaz vert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5500C20-FE17-4488-9AAF-3FFA9A532D7F}"/>
              </a:ext>
            </a:extLst>
          </p:cNvPr>
          <p:cNvSpPr/>
          <p:nvPr/>
        </p:nvSpPr>
        <p:spPr>
          <a:xfrm rot="195535">
            <a:off x="546124" y="495062"/>
            <a:ext cx="548370" cy="5981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12D6875-7F26-AC59-806B-B0CA6413A5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</a:rPr>
              <a:t>des</a:t>
            </a:r>
            <a:r>
              <a:rPr lang="fr-FR" sz="3600" dirty="0"/>
              <a:t> châteaux ancien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</a:p>
          <a:p>
            <a:endParaRPr lang="fr-FR" sz="36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</a:rPr>
              <a:t>des </a:t>
            </a:r>
            <a:r>
              <a:rPr lang="fr-FR" sz="3600" dirty="0"/>
              <a:t>gaz vert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D9551EB-5826-40DD-BB3C-EEEBB866E358}"/>
              </a:ext>
            </a:extLst>
          </p:cNvPr>
          <p:cNvSpPr/>
          <p:nvPr/>
        </p:nvSpPr>
        <p:spPr>
          <a:xfrm rot="195535">
            <a:off x="546124" y="495062"/>
            <a:ext cx="548370" cy="5981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A352A25-29D9-B483-1C1D-BE270F0954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479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Mets au pluriel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638" y="1677540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un magnifique rideau</a:t>
            </a:r>
          </a:p>
          <a:p>
            <a:endParaRPr lang="fr-FR" sz="3600" dirty="0"/>
          </a:p>
          <a:p>
            <a:pPr marL="0" indent="0">
              <a:buNone/>
            </a:pPr>
            <a:r>
              <a:rPr lang="fr-FR" sz="3600" dirty="0"/>
              <a:t>un gros champignon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5500C20-FE17-4488-9AAF-3FFA9A532D7F}"/>
              </a:ext>
            </a:extLst>
          </p:cNvPr>
          <p:cNvSpPr/>
          <p:nvPr/>
        </p:nvSpPr>
        <p:spPr>
          <a:xfrm rot="195535">
            <a:off x="546124" y="495062"/>
            <a:ext cx="548370" cy="5981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ACC7DF8-6F44-FB1A-E742-FE84C761CE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607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</a:rPr>
              <a:t>des</a:t>
            </a:r>
            <a:r>
              <a:rPr lang="fr-FR" sz="3600" dirty="0"/>
              <a:t> magnifique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 rideau</a:t>
            </a:r>
            <a:r>
              <a:rPr lang="fr-FR" sz="3600" dirty="0">
                <a:solidFill>
                  <a:srgbClr val="FF0000"/>
                </a:solidFill>
              </a:rPr>
              <a:t>x</a:t>
            </a:r>
          </a:p>
          <a:p>
            <a:endParaRPr lang="fr-FR" sz="36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</a:rPr>
              <a:t>des </a:t>
            </a:r>
            <a:r>
              <a:rPr lang="fr-FR" sz="3600" dirty="0"/>
              <a:t>gros champignon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D9551EB-5826-40DD-BB3C-EEEBB866E358}"/>
              </a:ext>
            </a:extLst>
          </p:cNvPr>
          <p:cNvSpPr/>
          <p:nvPr/>
        </p:nvSpPr>
        <p:spPr>
          <a:xfrm rot="195535">
            <a:off x="546124" y="495062"/>
            <a:ext cx="548370" cy="5981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318D1A4-706F-EF89-305B-A4348F1085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6704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Mets au féminin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638" y="1677540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fils adorable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sz="3600" dirty="0"/>
              <a:t>un ami gentil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5563CFE7-808C-3790-EF8F-F5164F646B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988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  <a:r>
              <a:rPr lang="fr-FR" sz="3600" dirty="0"/>
              <a:t> </a:t>
            </a:r>
            <a:r>
              <a:rPr lang="fr-FR" sz="3600" dirty="0">
                <a:solidFill>
                  <a:srgbClr val="FF0000"/>
                </a:solidFill>
              </a:rPr>
              <a:t>fille </a:t>
            </a:r>
            <a:r>
              <a:rPr lang="fr-FR" sz="3600" dirty="0"/>
              <a:t>adorable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  <a:r>
              <a:rPr lang="fr-FR" sz="3600" dirty="0"/>
              <a:t> ami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  <a:r>
              <a:rPr lang="fr-FR" sz="3600" dirty="0"/>
              <a:t> gentil</a:t>
            </a:r>
            <a:r>
              <a:rPr lang="fr-FR" sz="3600" dirty="0">
                <a:solidFill>
                  <a:srgbClr val="FF0000"/>
                </a:solidFill>
              </a:rPr>
              <a:t>le 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A755C2D6-7CA8-7DE6-DA48-F23B3C415C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8472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131</Words>
  <Application>Microsoft Office PowerPoint</Application>
  <PresentationFormat>Grand écran</PresentationFormat>
  <Paragraphs>69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Révisions d’orthographe</vt:lpstr>
      <vt:lpstr>Mets au pluriel</vt:lpstr>
      <vt:lpstr>Correction</vt:lpstr>
      <vt:lpstr>Mets au pluriel</vt:lpstr>
      <vt:lpstr>Correction</vt:lpstr>
      <vt:lpstr>Mets au pluriel</vt:lpstr>
      <vt:lpstr>Correction</vt:lpstr>
      <vt:lpstr>Mets au féminin :</vt:lpstr>
      <vt:lpstr>Correction</vt:lpstr>
      <vt:lpstr>Mets au féminin :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40</cp:revision>
  <dcterms:created xsi:type="dcterms:W3CDTF">2021-07-17T07:25:24Z</dcterms:created>
  <dcterms:modified xsi:type="dcterms:W3CDTF">2022-08-06T20:28:33Z</dcterms:modified>
</cp:coreProperties>
</file>